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67" r:id="rId4"/>
    <p:sldId id="273" r:id="rId5"/>
    <p:sldId id="276" r:id="rId6"/>
    <p:sldId id="277" r:id="rId7"/>
    <p:sldId id="278" r:id="rId8"/>
    <p:sldId id="279" r:id="rId9"/>
    <p:sldId id="269" r:id="rId10"/>
    <p:sldId id="268" r:id="rId11"/>
    <p:sldId id="270" r:id="rId12"/>
    <p:sldId id="271" r:id="rId13"/>
    <p:sldId id="272" r:id="rId14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CFBF"/>
    <a:srgbClr val="F62291"/>
    <a:srgbClr val="D8268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03" autoAdjust="0"/>
    <p:restoredTop sz="94660"/>
  </p:normalViewPr>
  <p:slideViewPr>
    <p:cSldViewPr snapToGrid="0">
      <p:cViewPr varScale="1">
        <p:scale>
          <a:sx n="69" d="100"/>
          <a:sy n="69" d="100"/>
        </p:scale>
        <p:origin x="1434" y="9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2018-10-01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7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858FBF09-D113-481C-ABB2-744D0E5D3543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4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683133" y="6493169"/>
            <a:ext cx="2542540" cy="365125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2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5EDF115D-BC84-47FC-98CD-B902DF8AFCDB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4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683133" y="6493169"/>
            <a:ext cx="2542540" cy="365125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1175A265-8430-48A4-8D17-EFACBA04F82B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4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683133" y="6493169"/>
            <a:ext cx="2542540" cy="365125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00013" y="109538"/>
            <a:ext cx="9705975" cy="6638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2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2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8736267A-B9A1-4431-9028-4AB8AE27F150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4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3683133" y="6493169"/>
            <a:ext cx="2542540" cy="365125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4"/>
            <a:ext cx="4376870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3" y="1535114"/>
            <a:ext cx="4378590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3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98E8AF98-187F-4FBC-A884-4D2BCD60165B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4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3683133" y="6493169"/>
            <a:ext cx="2542540" cy="365125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606EF561-8A8A-4ACA-85B3-FFD5944C4469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4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3683133" y="6493169"/>
            <a:ext cx="2542540" cy="365125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A295C679-6D06-4D2A-917E-77CFCB234089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4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683133" y="6493169"/>
            <a:ext cx="2542540" cy="365125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3050"/>
            <a:ext cx="3259006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3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3" y="1435103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DA6E449D-4057-4E3B-87DF-F012513F7538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4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3683133" y="6493169"/>
            <a:ext cx="2542540" cy="365125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9"/>
            <a:ext cx="59436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/>
          <a:lstStyle/>
          <a:p>
            <a:fld id="{E5FBCFB0-E868-4A6B-8032-A596F0BE0D11}" type="datetime1">
              <a:rPr lang="ko-KR" altLang="en-US" smtClean="0"/>
              <a:t>2018-10-01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4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3683133" y="6493169"/>
            <a:ext cx="2542540" cy="365125"/>
          </a:xfrm>
          <a:prstGeom prst="rect">
            <a:avLst/>
          </a:prstGeom>
        </p:spPr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5000"/>
                </a:schemeClr>
              </a:gs>
              <a:gs pos="68000">
                <a:schemeClr val="accent4">
                  <a:lumMod val="50000"/>
                  <a:alpha val="22000"/>
                </a:schemeClr>
              </a:gs>
              <a:gs pos="100000">
                <a:schemeClr val="accent5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2028825"/>
            <a:ext cx="9906000" cy="3987331"/>
            <a:chOff x="0" y="2028825"/>
            <a:chExt cx="9906000" cy="3987331"/>
          </a:xfrm>
        </p:grpSpPr>
        <p:cxnSp>
          <p:nvCxnSpPr>
            <p:cNvPr id="12" name="구부러진 연결선 11"/>
            <p:cNvCxnSpPr/>
            <p:nvPr/>
          </p:nvCxnSpPr>
          <p:spPr>
            <a:xfrm>
              <a:off x="0" y="2368081"/>
              <a:ext cx="9906000" cy="3648075"/>
            </a:xfrm>
            <a:prstGeom prst="curvedConnector3">
              <a:avLst>
                <a:gd name="adj1" fmla="val 47500"/>
              </a:avLst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구부러진 연결선 4"/>
            <p:cNvCxnSpPr/>
            <p:nvPr/>
          </p:nvCxnSpPr>
          <p:spPr>
            <a:xfrm>
              <a:off x="0" y="2133600"/>
              <a:ext cx="9906000" cy="3648075"/>
            </a:xfrm>
            <a:prstGeom prst="curvedConnector3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구부러진 연결선 14"/>
            <p:cNvCxnSpPr/>
            <p:nvPr/>
          </p:nvCxnSpPr>
          <p:spPr>
            <a:xfrm>
              <a:off x="0" y="2266950"/>
              <a:ext cx="9906000" cy="3648075"/>
            </a:xfrm>
            <a:prstGeom prst="curvedConnector3">
              <a:avLst>
                <a:gd name="adj1" fmla="val 49135"/>
              </a:avLst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구부러진 연결선 16"/>
            <p:cNvCxnSpPr/>
            <p:nvPr/>
          </p:nvCxnSpPr>
          <p:spPr>
            <a:xfrm>
              <a:off x="0" y="2028825"/>
              <a:ext cx="9906000" cy="3648075"/>
            </a:xfrm>
            <a:prstGeom prst="curvedConnector3">
              <a:avLst>
                <a:gd name="adj1" fmla="val 50673"/>
              </a:avLst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/>
          <p:cNvSpPr/>
          <p:nvPr/>
        </p:nvSpPr>
        <p:spPr>
          <a:xfrm>
            <a:off x="1773283" y="2155031"/>
            <a:ext cx="6359433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spc="-300" dirty="0">
                <a:solidFill>
                  <a:schemeClr val="bg1"/>
                </a:solidFill>
                <a:latin typeface="Tempus Sans ITC" panose="04020404030D07020202" pitchFamily="82" charset="0"/>
                <a:ea typeface="Noto Sans Korean Black" pitchFamily="34" charset="-127"/>
              </a:rPr>
              <a:t>Mini Project Alarm</a:t>
            </a:r>
          </a:p>
          <a:p>
            <a:pPr algn="r"/>
            <a:r>
              <a:rPr lang="en-US" altLang="ko-KR" sz="4400" spc="-300" dirty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	-</a:t>
            </a:r>
            <a:r>
              <a:rPr lang="ko-KR" altLang="en-US" sz="4400" spc="-300" dirty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일어나 </a:t>
            </a:r>
            <a:r>
              <a:rPr lang="ko-KR" altLang="en-US" sz="4400" spc="-300" dirty="0" err="1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코딩해람</a:t>
            </a:r>
            <a:r>
              <a:rPr lang="en-US" altLang="ko-KR" sz="4400" spc="-300" dirty="0">
                <a:solidFill>
                  <a:schemeClr val="bg1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-</a:t>
            </a:r>
          </a:p>
          <a:p>
            <a:r>
              <a:rPr lang="en-US" altLang="ko-KR" sz="4400" spc="-300" dirty="0">
                <a:solidFill>
                  <a:schemeClr val="bg1"/>
                </a:solidFill>
                <a:latin typeface="Noto Sans Korean Black" pitchFamily="34" charset="-127"/>
                <a:ea typeface="Noto Sans Korean Black" pitchFamily="34" charset="-127"/>
              </a:rPr>
              <a:t>	</a:t>
            </a:r>
            <a:endParaRPr lang="ko-KR" altLang="en-US" sz="4400" spc="-300" dirty="0">
              <a:solidFill>
                <a:schemeClr val="bg1"/>
              </a:solidFill>
              <a:latin typeface="Noto Sans Korean Black" pitchFamily="34" charset="-127"/>
              <a:ea typeface="Noto Sans Korean Black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09569" y="6363485"/>
            <a:ext cx="3938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dirty="0">
                <a:solidFill>
                  <a:schemeClr val="bg1"/>
                </a:solidFill>
                <a:latin typeface="Mistral" panose="03090702030407020403" pitchFamily="66" charset="0"/>
                <a:ea typeface="Noto Sans Korean Bold" pitchFamily="34" charset="-127"/>
              </a:rPr>
              <a:t>Made by </a:t>
            </a:r>
            <a:r>
              <a:rPr lang="en-US" altLang="ko-KR" dirty="0" err="1">
                <a:solidFill>
                  <a:schemeClr val="bg1"/>
                </a:solidFill>
                <a:latin typeface="Mistral" panose="03090702030407020403" pitchFamily="66" charset="0"/>
                <a:ea typeface="Noto Sans Korean Bold" pitchFamily="34" charset="-127"/>
              </a:rPr>
              <a:t>Banjang</a:t>
            </a:r>
            <a:r>
              <a:rPr lang="en-US" altLang="ko-KR" dirty="0">
                <a:solidFill>
                  <a:schemeClr val="bg1"/>
                </a:solidFill>
                <a:latin typeface="Mistral" panose="03090702030407020403" pitchFamily="66" charset="0"/>
                <a:ea typeface="Noto Sans Korean Bold" pitchFamily="34" charset="-127"/>
              </a:rPr>
              <a:t> and children</a:t>
            </a:r>
            <a:endParaRPr lang="ko-KR" altLang="en-US" dirty="0">
              <a:solidFill>
                <a:schemeClr val="bg1"/>
              </a:solidFill>
              <a:latin typeface="Mistral" panose="03090702030407020403" pitchFamily="66" charset="0"/>
              <a:ea typeface="Noto Sans Korean Bold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A79D381F-EC71-4A8C-AE5F-9DD7B6238B0C}"/>
              </a:ext>
            </a:extLst>
          </p:cNvPr>
          <p:cNvSpPr/>
          <p:nvPr/>
        </p:nvSpPr>
        <p:spPr>
          <a:xfrm>
            <a:off x="642891" y="705775"/>
            <a:ext cx="8620217" cy="5353235"/>
          </a:xfrm>
          <a:prstGeom prst="fram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6F2E74-60B3-4772-A550-0C926F52B1A8}"/>
              </a:ext>
            </a:extLst>
          </p:cNvPr>
          <p:cNvSpPr txBox="1"/>
          <p:nvPr/>
        </p:nvSpPr>
        <p:spPr>
          <a:xfrm>
            <a:off x="2965142" y="2024484"/>
            <a:ext cx="449210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0" dirty="0">
                <a:solidFill>
                  <a:schemeClr val="accent5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333320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4B291E02-52AA-40D7-845C-81C3566D177A}"/>
              </a:ext>
            </a:extLst>
          </p:cNvPr>
          <p:cNvSpPr/>
          <p:nvPr/>
        </p:nvSpPr>
        <p:spPr>
          <a:xfrm>
            <a:off x="527482" y="293474"/>
            <a:ext cx="3662777" cy="1340018"/>
          </a:xfrm>
          <a:prstGeom prst="fram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4A685C-8545-4471-A12F-CD27367E768F}"/>
              </a:ext>
            </a:extLst>
          </p:cNvPr>
          <p:cNvSpPr txBox="1"/>
          <p:nvPr/>
        </p:nvSpPr>
        <p:spPr>
          <a:xfrm>
            <a:off x="1509205" y="537327"/>
            <a:ext cx="1660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5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기본</a:t>
            </a:r>
          </a:p>
        </p:txBody>
      </p:sp>
      <p:pic>
        <p:nvPicPr>
          <p:cNvPr id="5" name="이번">
            <a:hlinkClick r:id="" action="ppaction://media"/>
            <a:extLst>
              <a:ext uri="{FF2B5EF4-FFF2-40B4-BE49-F238E27FC236}">
                <a16:creationId xmlns:a16="http://schemas.microsoft.com/office/drawing/2014/main" id="{A699DCD1-2A95-487B-BE78-498913996C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67561" y="330693"/>
            <a:ext cx="4890116" cy="61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8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">
            <a:extLst>
              <a:ext uri="{FF2B5EF4-FFF2-40B4-BE49-F238E27FC236}">
                <a16:creationId xmlns:a16="http://schemas.microsoft.com/office/drawing/2014/main" id="{CFC030A5-3DE8-48B1-8D5C-2A7C01EC737B}"/>
              </a:ext>
            </a:extLst>
          </p:cNvPr>
          <p:cNvSpPr/>
          <p:nvPr/>
        </p:nvSpPr>
        <p:spPr>
          <a:xfrm>
            <a:off x="514906" y="429632"/>
            <a:ext cx="3684232" cy="1331650"/>
          </a:xfrm>
          <a:prstGeom prst="fram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D8EF6-5A0C-4D60-9B3E-CB8AF7BE4B11}"/>
              </a:ext>
            </a:extLst>
          </p:cNvPr>
          <p:cNvSpPr txBox="1"/>
          <p:nvPr/>
        </p:nvSpPr>
        <p:spPr>
          <a:xfrm>
            <a:off x="1278385" y="679958"/>
            <a:ext cx="3329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accent5">
                    <a:lumMod val="75000"/>
                  </a:schemeClr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흔들기</a:t>
            </a:r>
          </a:p>
        </p:txBody>
      </p:sp>
      <p:pic>
        <p:nvPicPr>
          <p:cNvPr id="5" name="일번">
            <a:hlinkClick r:id="" action="ppaction://media"/>
            <a:extLst>
              <a:ext uri="{FF2B5EF4-FFF2-40B4-BE49-F238E27FC236}">
                <a16:creationId xmlns:a16="http://schemas.microsoft.com/office/drawing/2014/main" id="{345F0F56-C604-4CFB-9001-E31CF8A676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4044" y="293473"/>
            <a:ext cx="4907870" cy="63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4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2028825"/>
            <a:ext cx="9906000" cy="3987331"/>
            <a:chOff x="0" y="2028825"/>
            <a:chExt cx="9906000" cy="3987331"/>
          </a:xfrm>
        </p:grpSpPr>
        <p:cxnSp>
          <p:nvCxnSpPr>
            <p:cNvPr id="12" name="구부러진 연결선 11"/>
            <p:cNvCxnSpPr/>
            <p:nvPr/>
          </p:nvCxnSpPr>
          <p:spPr>
            <a:xfrm>
              <a:off x="0" y="2368081"/>
              <a:ext cx="9906000" cy="3648075"/>
            </a:xfrm>
            <a:prstGeom prst="curvedConnector3">
              <a:avLst>
                <a:gd name="adj1" fmla="val 47500"/>
              </a:avLst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구부러진 연결선 4"/>
            <p:cNvCxnSpPr/>
            <p:nvPr/>
          </p:nvCxnSpPr>
          <p:spPr>
            <a:xfrm>
              <a:off x="0" y="2133600"/>
              <a:ext cx="9906000" cy="3648075"/>
            </a:xfrm>
            <a:prstGeom prst="curvedConnector3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구부러진 연결선 14"/>
            <p:cNvCxnSpPr/>
            <p:nvPr/>
          </p:nvCxnSpPr>
          <p:spPr>
            <a:xfrm>
              <a:off x="0" y="2266950"/>
              <a:ext cx="9906000" cy="3648075"/>
            </a:xfrm>
            <a:prstGeom prst="curvedConnector3">
              <a:avLst>
                <a:gd name="adj1" fmla="val 49135"/>
              </a:avLst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구부러진 연결선 16"/>
            <p:cNvCxnSpPr/>
            <p:nvPr/>
          </p:nvCxnSpPr>
          <p:spPr>
            <a:xfrm>
              <a:off x="0" y="2028825"/>
              <a:ext cx="9906000" cy="3648075"/>
            </a:xfrm>
            <a:prstGeom prst="curvedConnector3">
              <a:avLst>
                <a:gd name="adj1" fmla="val 50673"/>
              </a:avLst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/>
          <p:cNvSpPr/>
          <p:nvPr/>
        </p:nvSpPr>
        <p:spPr>
          <a:xfrm>
            <a:off x="3225604" y="3167657"/>
            <a:ext cx="34547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spc="-300" dirty="0">
                <a:solidFill>
                  <a:schemeClr val="bg1"/>
                </a:solidFill>
                <a:latin typeface="Noto Sans Korean Black" pitchFamily="34" charset="-127"/>
                <a:ea typeface="Noto Sans Korean Black" pitchFamily="34" charset="-127"/>
              </a:rPr>
              <a:t>감사합니다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309569" y="6363485"/>
            <a:ext cx="3938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altLang="ko-KR" dirty="0">
                <a:solidFill>
                  <a:schemeClr val="bg1"/>
                </a:solidFill>
                <a:latin typeface="Mistral" panose="03090702030407020403" pitchFamily="66" charset="0"/>
                <a:ea typeface="Noto Sans Korean Bold" pitchFamily="34" charset="-127"/>
              </a:rPr>
              <a:t>Made by </a:t>
            </a:r>
            <a:r>
              <a:rPr lang="en-US" altLang="ko-KR" dirty="0" err="1">
                <a:solidFill>
                  <a:schemeClr val="bg1"/>
                </a:solidFill>
                <a:latin typeface="Mistral" panose="03090702030407020403" pitchFamily="66" charset="0"/>
                <a:ea typeface="Noto Sans Korean Bold" pitchFamily="34" charset="-127"/>
              </a:rPr>
              <a:t>Banjang</a:t>
            </a:r>
            <a:r>
              <a:rPr lang="en-US" altLang="ko-KR" dirty="0">
                <a:solidFill>
                  <a:schemeClr val="bg1"/>
                </a:solidFill>
                <a:latin typeface="Mistral" panose="03090702030407020403" pitchFamily="66" charset="0"/>
                <a:ea typeface="Noto Sans Korean Bold" pitchFamily="34" charset="-127"/>
              </a:rPr>
              <a:t> and children</a:t>
            </a:r>
            <a:endParaRPr lang="ko-KR" altLang="en-US" dirty="0">
              <a:solidFill>
                <a:schemeClr val="bg1"/>
              </a:solidFill>
              <a:latin typeface="Mistral" panose="03090702030407020403" pitchFamily="66" charset="0"/>
              <a:ea typeface="Noto Sans Korean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9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4805363" y="769620"/>
            <a:ext cx="295275" cy="6088380"/>
            <a:chOff x="4552950" y="769620"/>
            <a:chExt cx="295275" cy="6088380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4552950" y="769620"/>
              <a:ext cx="0" cy="608838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648200" y="769620"/>
              <a:ext cx="0" cy="608838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752975" y="769620"/>
              <a:ext cx="0" cy="608838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4848225" y="769620"/>
              <a:ext cx="0" cy="608838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직사각형 29"/>
          <p:cNvSpPr/>
          <p:nvPr/>
        </p:nvSpPr>
        <p:spPr>
          <a:xfrm>
            <a:off x="3783449" y="212038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Noto Sans Korean Bold" pitchFamily="34" charset="-127"/>
                <a:ea typeface="Noto Sans Korean Bold" pitchFamily="34" charset="-127"/>
              </a:rPr>
              <a:t>#1. </a:t>
            </a:r>
            <a:r>
              <a:rPr lang="ko-KR" altLang="en-US" sz="2400" spc="-150" dirty="0">
                <a:solidFill>
                  <a:prstClr val="white"/>
                </a:solidFill>
                <a:latin typeface="Noto Sans Korean Bold" pitchFamily="34" charset="-127"/>
                <a:ea typeface="Noto Sans Korean Bold" pitchFamily="34" charset="-127"/>
              </a:rPr>
              <a:t>클래스 소개 </a:t>
            </a:r>
            <a:endParaRPr lang="ko-KR" altLang="en-US" sz="1050" spc="-150" dirty="0"/>
          </a:p>
        </p:txBody>
      </p:sp>
      <p:sp>
        <p:nvSpPr>
          <p:cNvPr id="32" name="직사각형 31"/>
          <p:cNvSpPr/>
          <p:nvPr/>
        </p:nvSpPr>
        <p:spPr>
          <a:xfrm>
            <a:off x="3494909" y="3096865"/>
            <a:ext cx="2916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Noto Sans Korean Bold" pitchFamily="34" charset="-127"/>
                <a:ea typeface="Noto Sans Korean Bold" pitchFamily="34" charset="-127"/>
              </a:rPr>
              <a:t>#2. </a:t>
            </a:r>
            <a:r>
              <a:rPr lang="ko-KR" altLang="en-US" sz="2400" spc="-150" dirty="0">
                <a:solidFill>
                  <a:prstClr val="white"/>
                </a:solidFill>
                <a:latin typeface="Noto Sans Korean Bold" pitchFamily="34" charset="-127"/>
                <a:ea typeface="Noto Sans Korean Bold" pitchFamily="34" charset="-127"/>
              </a:rPr>
              <a:t>클래스 동작 설명</a:t>
            </a:r>
            <a:endParaRPr lang="ko-KR" altLang="en-US" sz="1050" spc="-150" dirty="0"/>
          </a:p>
        </p:txBody>
      </p:sp>
      <p:sp>
        <p:nvSpPr>
          <p:cNvPr id="33" name="직사각형 32"/>
          <p:cNvSpPr/>
          <p:nvPr/>
        </p:nvSpPr>
        <p:spPr>
          <a:xfrm>
            <a:off x="4232288" y="4073346"/>
            <a:ext cx="1441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prstClr val="white"/>
                </a:solidFill>
                <a:latin typeface="Noto Sans Korean Bold" pitchFamily="34" charset="-127"/>
                <a:ea typeface="Noto Sans Korean Bold" pitchFamily="34" charset="-127"/>
              </a:rPr>
              <a:t>#3. </a:t>
            </a:r>
            <a:r>
              <a:rPr lang="ko-KR" altLang="en-US" sz="2400" dirty="0">
                <a:solidFill>
                  <a:prstClr val="white"/>
                </a:solidFill>
                <a:latin typeface="Noto Sans Korean Bold" pitchFamily="34" charset="-127"/>
                <a:ea typeface="Noto Sans Korean Bold" pitchFamily="34" charset="-127"/>
              </a:rPr>
              <a:t>시연</a:t>
            </a:r>
            <a:r>
              <a:rPr lang="en-US" altLang="ko-KR" sz="2400" dirty="0">
                <a:solidFill>
                  <a:prstClr val="white"/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endParaRPr lang="ko-KR" altLang="en-US" sz="1050" spc="-150" dirty="0"/>
          </a:p>
        </p:txBody>
      </p:sp>
      <p:sp>
        <p:nvSpPr>
          <p:cNvPr id="35" name="직사각형 34"/>
          <p:cNvSpPr/>
          <p:nvPr/>
        </p:nvSpPr>
        <p:spPr>
          <a:xfrm>
            <a:off x="3578" y="6705599"/>
            <a:ext cx="9902422" cy="16192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C2CF41-D512-406B-A527-EDC657664FDB}"/>
              </a:ext>
            </a:extLst>
          </p:cNvPr>
          <p:cNvSpPr/>
          <p:nvPr/>
        </p:nvSpPr>
        <p:spPr>
          <a:xfrm>
            <a:off x="4296409" y="340723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400" dirty="0">
                <a:solidFill>
                  <a:prstClr val="white"/>
                </a:solidFill>
                <a:latin typeface="HY엽서L" panose="02030600000101010101" pitchFamily="18" charset="-127"/>
                <a:ea typeface="HY엽서L" panose="02030600000101010101" pitchFamily="18" charset="-127"/>
              </a:rPr>
              <a:t>목차</a:t>
            </a:r>
            <a:endParaRPr lang="ko-KR" altLang="en-US" sz="4400" spc="-150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5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육각형 44">
            <a:extLst>
              <a:ext uri="{FF2B5EF4-FFF2-40B4-BE49-F238E27FC236}">
                <a16:creationId xmlns:a16="http://schemas.microsoft.com/office/drawing/2014/main" id="{6776A50C-8E57-46C9-B225-D0DF04E03C6B}"/>
              </a:ext>
            </a:extLst>
          </p:cNvPr>
          <p:cNvSpPr/>
          <p:nvPr/>
        </p:nvSpPr>
        <p:spPr>
          <a:xfrm rot="15300000">
            <a:off x="-78609" y="196398"/>
            <a:ext cx="2134118" cy="1839756"/>
          </a:xfrm>
          <a:prstGeom prst="hexag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280720" y="533714"/>
            <a:ext cx="20571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prstClr val="white"/>
                </a:solidFill>
                <a:latin typeface="Noto Sans Korean Bold" pitchFamily="34" charset="-127"/>
                <a:ea typeface="Noto Sans Korean Bold" pitchFamily="34" charset="-127"/>
              </a:rPr>
              <a:t>#1.</a:t>
            </a:r>
          </a:p>
          <a:p>
            <a:r>
              <a:rPr lang="en-US" altLang="ko-KR" sz="2800" spc="-150" dirty="0">
                <a:solidFill>
                  <a:schemeClr val="bg1"/>
                </a:solidFill>
              </a:rPr>
              <a:t>Class </a:t>
            </a:r>
            <a:r>
              <a:rPr lang="ko-KR" altLang="en-US" sz="2800" spc="-150" dirty="0">
                <a:solidFill>
                  <a:schemeClr val="bg1"/>
                </a:solidFill>
              </a:rPr>
              <a:t>소개 </a:t>
            </a:r>
            <a:endParaRPr lang="en-US" altLang="ko-KR" sz="2800" spc="-150" dirty="0">
              <a:solidFill>
                <a:schemeClr val="bg1"/>
              </a:solidFill>
            </a:endParaRPr>
          </a:p>
          <a:p>
            <a:endParaRPr lang="ko-KR" altLang="en-US" sz="3200" spc="-150" dirty="0">
              <a:solidFill>
                <a:schemeClr val="bg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17512" y="3053404"/>
            <a:ext cx="15849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Alarm Add</a:t>
            </a:r>
            <a:endParaRPr lang="ko-KR" altLang="en-US" sz="28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37860" y="5665033"/>
            <a:ext cx="2067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Alarm</a:t>
            </a:r>
            <a:r>
              <a:rPr lang="ko-KR" altLang="en-US" sz="28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 </a:t>
            </a:r>
            <a:r>
              <a:rPr lang="en-US" altLang="ko-KR" sz="28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Receiver</a:t>
            </a:r>
            <a:endParaRPr lang="ko-KR" altLang="en-US" sz="28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52865" y="3506434"/>
            <a:ext cx="1832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300" dirty="0" err="1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AlarmRepeat</a:t>
            </a:r>
            <a:endParaRPr lang="ko-KR" altLang="en-US" sz="28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04786" y="4894466"/>
            <a:ext cx="1829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300" dirty="0" err="1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AlarmService</a:t>
            </a:r>
            <a:endParaRPr lang="ko-KR" altLang="en-US" sz="28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226284" y="1641648"/>
            <a:ext cx="1828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300" dirty="0" err="1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BootReceiver</a:t>
            </a:r>
            <a:endParaRPr lang="ko-KR" altLang="en-US" sz="28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0" y="0"/>
            <a:ext cx="9906000" cy="6891308"/>
          </a:xfrm>
          <a:prstGeom prst="frame">
            <a:avLst>
              <a:gd name="adj1" fmla="val 236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4CABF15B-1547-4E41-B228-60F0EA651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02060" y="2780880"/>
            <a:ext cx="2047974" cy="189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23747B5-2B00-4F4A-B0E7-A41235E4F035}"/>
              </a:ext>
            </a:extLst>
          </p:cNvPr>
          <p:cNvSpPr/>
          <p:nvPr/>
        </p:nvSpPr>
        <p:spPr>
          <a:xfrm>
            <a:off x="5046479" y="5973035"/>
            <a:ext cx="1420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300" dirty="0" err="1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DBHelper</a:t>
            </a:r>
            <a:endParaRPr lang="ko-KR" altLang="en-US" sz="28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4C669D-A270-47A4-90F9-B3102F493508}"/>
              </a:ext>
            </a:extLst>
          </p:cNvPr>
          <p:cNvSpPr/>
          <p:nvPr/>
        </p:nvSpPr>
        <p:spPr>
          <a:xfrm>
            <a:off x="6529109" y="5266441"/>
            <a:ext cx="2302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300" dirty="0" err="1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ListViewAdapter</a:t>
            </a:r>
            <a:endParaRPr lang="ko-KR" altLang="en-US" sz="28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25EE7E-DFFC-4BFD-B13C-E04D7B423746}"/>
              </a:ext>
            </a:extLst>
          </p:cNvPr>
          <p:cNvSpPr/>
          <p:nvPr/>
        </p:nvSpPr>
        <p:spPr>
          <a:xfrm>
            <a:off x="4584733" y="1128830"/>
            <a:ext cx="756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Intro</a:t>
            </a:r>
            <a:endParaRPr lang="ko-KR" altLang="en-US" sz="28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A2C119-9936-4CC7-9EF9-26BF7C1BBAC0}"/>
              </a:ext>
            </a:extLst>
          </p:cNvPr>
          <p:cNvSpPr/>
          <p:nvPr/>
        </p:nvSpPr>
        <p:spPr>
          <a:xfrm>
            <a:off x="7473424" y="4159922"/>
            <a:ext cx="1752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300" dirty="0" err="1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ListViewitem</a:t>
            </a:r>
            <a:endParaRPr lang="ko-KR" altLang="en-US" sz="28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6E1507A-E0B3-4F6B-9C12-F2E4B87F2339}"/>
              </a:ext>
            </a:extLst>
          </p:cNvPr>
          <p:cNvSpPr/>
          <p:nvPr/>
        </p:nvSpPr>
        <p:spPr>
          <a:xfrm>
            <a:off x="6005315" y="1615949"/>
            <a:ext cx="1802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300" dirty="0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Main Activity</a:t>
            </a:r>
            <a:endParaRPr lang="ko-KR" altLang="en-US" sz="28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5D4C75-FFC2-4B7B-88C2-CC237F7F2F28}"/>
              </a:ext>
            </a:extLst>
          </p:cNvPr>
          <p:cNvSpPr/>
          <p:nvPr/>
        </p:nvSpPr>
        <p:spPr>
          <a:xfrm>
            <a:off x="280720" y="2601174"/>
            <a:ext cx="2728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spc="-300" dirty="0" err="1">
                <a:solidFill>
                  <a:schemeClr val="bg1"/>
                </a:solidFill>
                <a:latin typeface="Noto Sans Korean Bold" pitchFamily="34" charset="-127"/>
                <a:ea typeface="Noto Sans Korean Bold" pitchFamily="34" charset="-127"/>
              </a:rPr>
              <a:t>ShakeDialogActivity</a:t>
            </a:r>
            <a:endParaRPr lang="ko-KR" altLang="en-US" sz="2800" spc="-300" dirty="0">
              <a:solidFill>
                <a:schemeClr val="bg1"/>
              </a:solidFill>
              <a:latin typeface="Noto Sans Korean Bold" pitchFamily="34" charset="-127"/>
              <a:ea typeface="Noto Sans Korean Bold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F783EBF-755A-4977-9EAE-DDC074E969FA}"/>
              </a:ext>
            </a:extLst>
          </p:cNvPr>
          <p:cNvCxnSpPr/>
          <p:nvPr/>
        </p:nvCxnSpPr>
        <p:spPr>
          <a:xfrm flipH="1" flipV="1">
            <a:off x="3140765" y="2535849"/>
            <a:ext cx="661295" cy="453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8933AC1-8507-44A7-958A-2C628E68DC0D}"/>
              </a:ext>
            </a:extLst>
          </p:cNvPr>
          <p:cNvCxnSpPr>
            <a:cxnSpLocks/>
          </p:cNvCxnSpPr>
          <p:nvPr/>
        </p:nvCxnSpPr>
        <p:spPr>
          <a:xfrm flipH="1">
            <a:off x="2934582" y="4250480"/>
            <a:ext cx="857241" cy="42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20D6525-7FEC-4A59-9296-F26372771895}"/>
              </a:ext>
            </a:extLst>
          </p:cNvPr>
          <p:cNvCxnSpPr>
            <a:cxnSpLocks/>
          </p:cNvCxnSpPr>
          <p:nvPr/>
        </p:nvCxnSpPr>
        <p:spPr>
          <a:xfrm>
            <a:off x="4826047" y="4673640"/>
            <a:ext cx="0" cy="80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6BFB62D-7AA3-4D78-BD9C-E9B4568F45BA}"/>
              </a:ext>
            </a:extLst>
          </p:cNvPr>
          <p:cNvCxnSpPr>
            <a:cxnSpLocks/>
          </p:cNvCxnSpPr>
          <p:nvPr/>
        </p:nvCxnSpPr>
        <p:spPr>
          <a:xfrm flipV="1">
            <a:off x="5893872" y="2860739"/>
            <a:ext cx="823640" cy="19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AFD9A34-0726-4419-B651-DF32B52F4119}"/>
              </a:ext>
            </a:extLst>
          </p:cNvPr>
          <p:cNvCxnSpPr>
            <a:cxnSpLocks/>
          </p:cNvCxnSpPr>
          <p:nvPr/>
        </p:nvCxnSpPr>
        <p:spPr>
          <a:xfrm flipH="1" flipV="1">
            <a:off x="5090834" y="2121893"/>
            <a:ext cx="9939" cy="539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3A74B01-D2A2-4EC1-890E-C278DD91070D}"/>
              </a:ext>
            </a:extLst>
          </p:cNvPr>
          <p:cNvCxnSpPr>
            <a:cxnSpLocks/>
          </p:cNvCxnSpPr>
          <p:nvPr/>
        </p:nvCxnSpPr>
        <p:spPr>
          <a:xfrm>
            <a:off x="5832411" y="4396923"/>
            <a:ext cx="634650" cy="502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34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육각형 44">
            <a:extLst>
              <a:ext uri="{FF2B5EF4-FFF2-40B4-BE49-F238E27FC236}">
                <a16:creationId xmlns:a16="http://schemas.microsoft.com/office/drawing/2014/main" id="{6776A50C-8E57-46C9-B225-D0DF04E03C6B}"/>
              </a:ext>
            </a:extLst>
          </p:cNvPr>
          <p:cNvSpPr/>
          <p:nvPr/>
        </p:nvSpPr>
        <p:spPr>
          <a:xfrm rot="15300000">
            <a:off x="-78609" y="196398"/>
            <a:ext cx="2134118" cy="1839756"/>
          </a:xfrm>
          <a:prstGeom prst="hexag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91438" y="826677"/>
            <a:ext cx="20571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</a:rPr>
              <a:t>Intro</a:t>
            </a:r>
            <a:r>
              <a:rPr lang="ko-KR" altLang="en-US" sz="2800" spc="-150" dirty="0">
                <a:solidFill>
                  <a:schemeClr val="bg1"/>
                </a:solidFill>
              </a:rPr>
              <a:t> </a:t>
            </a:r>
            <a:endParaRPr lang="en-US" altLang="ko-KR" sz="2800" spc="-150" dirty="0">
              <a:solidFill>
                <a:schemeClr val="bg1"/>
              </a:solidFill>
            </a:endParaRPr>
          </a:p>
          <a:p>
            <a:endParaRPr lang="ko-KR" altLang="en-US" sz="3200" spc="-150" dirty="0">
              <a:solidFill>
                <a:schemeClr val="bg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0" y="0"/>
            <a:ext cx="9906000" cy="6891308"/>
          </a:xfrm>
          <a:prstGeom prst="frame">
            <a:avLst>
              <a:gd name="adj1" fmla="val 236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307817-21C1-441B-8784-45E255DE3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238125"/>
            <a:ext cx="38195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육각형 44">
            <a:extLst>
              <a:ext uri="{FF2B5EF4-FFF2-40B4-BE49-F238E27FC236}">
                <a16:creationId xmlns:a16="http://schemas.microsoft.com/office/drawing/2014/main" id="{6776A50C-8E57-46C9-B225-D0DF04E03C6B}"/>
              </a:ext>
            </a:extLst>
          </p:cNvPr>
          <p:cNvSpPr/>
          <p:nvPr/>
        </p:nvSpPr>
        <p:spPr>
          <a:xfrm rot="15300000">
            <a:off x="-78609" y="196398"/>
            <a:ext cx="2134118" cy="1839756"/>
          </a:xfrm>
          <a:prstGeom prst="hexag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591438" y="826677"/>
            <a:ext cx="20571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</a:rPr>
              <a:t>main</a:t>
            </a:r>
            <a:r>
              <a:rPr lang="ko-KR" altLang="en-US" sz="2800" spc="-150" dirty="0">
                <a:solidFill>
                  <a:schemeClr val="bg1"/>
                </a:solidFill>
              </a:rPr>
              <a:t> </a:t>
            </a:r>
            <a:endParaRPr lang="en-US" altLang="ko-KR" sz="2800" spc="-150" dirty="0">
              <a:solidFill>
                <a:schemeClr val="bg1"/>
              </a:solidFill>
            </a:endParaRPr>
          </a:p>
          <a:p>
            <a:endParaRPr lang="ko-KR" altLang="en-US" sz="3200" spc="-150" dirty="0">
              <a:solidFill>
                <a:schemeClr val="bg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0" y="0"/>
            <a:ext cx="9906000" cy="6891308"/>
          </a:xfrm>
          <a:prstGeom prst="frame">
            <a:avLst>
              <a:gd name="adj1" fmla="val 236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DA2A72-AC23-4831-A8CE-4A0F038B2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238125"/>
            <a:ext cx="38195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육각형 44">
            <a:extLst>
              <a:ext uri="{FF2B5EF4-FFF2-40B4-BE49-F238E27FC236}">
                <a16:creationId xmlns:a16="http://schemas.microsoft.com/office/drawing/2014/main" id="{6776A50C-8E57-46C9-B225-D0DF04E03C6B}"/>
              </a:ext>
            </a:extLst>
          </p:cNvPr>
          <p:cNvSpPr/>
          <p:nvPr/>
        </p:nvSpPr>
        <p:spPr>
          <a:xfrm rot="15300000">
            <a:off x="-78609" y="196398"/>
            <a:ext cx="2134118" cy="1839756"/>
          </a:xfrm>
          <a:prstGeom prst="hexag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3037" y="835554"/>
            <a:ext cx="20571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</a:rPr>
              <a:t>setting</a:t>
            </a:r>
            <a:r>
              <a:rPr lang="ko-KR" altLang="en-US" sz="2800" spc="-150" dirty="0">
                <a:solidFill>
                  <a:schemeClr val="bg1"/>
                </a:solidFill>
              </a:rPr>
              <a:t> </a:t>
            </a:r>
            <a:endParaRPr lang="en-US" altLang="ko-KR" sz="2800" spc="-150" dirty="0">
              <a:solidFill>
                <a:schemeClr val="bg1"/>
              </a:solidFill>
            </a:endParaRPr>
          </a:p>
          <a:p>
            <a:endParaRPr lang="ko-KR" altLang="en-US" sz="3200" spc="-150" dirty="0">
              <a:solidFill>
                <a:schemeClr val="bg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0" y="0"/>
            <a:ext cx="9906000" cy="6891308"/>
          </a:xfrm>
          <a:prstGeom prst="frame">
            <a:avLst>
              <a:gd name="adj1" fmla="val 236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E28C67-4597-452C-BEF1-493C2D27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238125"/>
            <a:ext cx="38195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육각형 44">
            <a:extLst>
              <a:ext uri="{FF2B5EF4-FFF2-40B4-BE49-F238E27FC236}">
                <a16:creationId xmlns:a16="http://schemas.microsoft.com/office/drawing/2014/main" id="{6776A50C-8E57-46C9-B225-D0DF04E03C6B}"/>
              </a:ext>
            </a:extLst>
          </p:cNvPr>
          <p:cNvSpPr/>
          <p:nvPr/>
        </p:nvSpPr>
        <p:spPr>
          <a:xfrm rot="15300000">
            <a:off x="-78609" y="196398"/>
            <a:ext cx="2134118" cy="1839756"/>
          </a:xfrm>
          <a:prstGeom prst="hexag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3037" y="835554"/>
            <a:ext cx="20571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</a:rPr>
              <a:t>action</a:t>
            </a:r>
            <a:r>
              <a:rPr lang="ko-KR" altLang="en-US" sz="2800" spc="-150" dirty="0">
                <a:solidFill>
                  <a:schemeClr val="bg1"/>
                </a:solidFill>
              </a:rPr>
              <a:t> </a:t>
            </a:r>
            <a:endParaRPr lang="en-US" altLang="ko-KR" sz="2800" spc="-150" dirty="0">
              <a:solidFill>
                <a:schemeClr val="bg1"/>
              </a:solidFill>
            </a:endParaRPr>
          </a:p>
          <a:p>
            <a:endParaRPr lang="ko-KR" altLang="en-US" sz="3200" spc="-150" dirty="0">
              <a:solidFill>
                <a:schemeClr val="bg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0" y="0"/>
            <a:ext cx="9906000" cy="6891308"/>
          </a:xfrm>
          <a:prstGeom prst="frame">
            <a:avLst>
              <a:gd name="adj1" fmla="val 236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BFC212-2CB2-4D35-99CD-BE0884AE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238125"/>
            <a:ext cx="38195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6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육각형 44">
            <a:extLst>
              <a:ext uri="{FF2B5EF4-FFF2-40B4-BE49-F238E27FC236}">
                <a16:creationId xmlns:a16="http://schemas.microsoft.com/office/drawing/2014/main" id="{6776A50C-8E57-46C9-B225-D0DF04E03C6B}"/>
              </a:ext>
            </a:extLst>
          </p:cNvPr>
          <p:cNvSpPr/>
          <p:nvPr/>
        </p:nvSpPr>
        <p:spPr>
          <a:xfrm rot="15300000">
            <a:off x="-78609" y="196398"/>
            <a:ext cx="2134118" cy="1839756"/>
          </a:xfrm>
          <a:prstGeom prst="hexag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93037" y="835554"/>
            <a:ext cx="20571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</a:rPr>
              <a:t>shake</a:t>
            </a:r>
            <a:r>
              <a:rPr lang="ko-KR" altLang="en-US" sz="2800" spc="-150" dirty="0">
                <a:solidFill>
                  <a:schemeClr val="bg1"/>
                </a:solidFill>
              </a:rPr>
              <a:t> </a:t>
            </a:r>
            <a:endParaRPr lang="en-US" altLang="ko-KR" sz="2800" spc="-150" dirty="0">
              <a:solidFill>
                <a:schemeClr val="bg1"/>
              </a:solidFill>
            </a:endParaRPr>
          </a:p>
          <a:p>
            <a:endParaRPr lang="ko-KR" altLang="en-US" sz="3200" spc="-150" dirty="0">
              <a:solidFill>
                <a:schemeClr val="bg1"/>
              </a:solidFill>
            </a:endParaRPr>
          </a:p>
        </p:txBody>
      </p:sp>
      <p:sp>
        <p:nvSpPr>
          <p:cNvPr id="15" name="액자 14"/>
          <p:cNvSpPr/>
          <p:nvPr/>
        </p:nvSpPr>
        <p:spPr>
          <a:xfrm>
            <a:off x="0" y="0"/>
            <a:ext cx="9906000" cy="6891308"/>
          </a:xfrm>
          <a:prstGeom prst="frame">
            <a:avLst>
              <a:gd name="adj1" fmla="val 236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BC9AE2-5036-45AB-A0D4-887CE146E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238125"/>
            <a:ext cx="38195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2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19AFE8D-D626-4C3C-B95B-62C232C5C2DF}"/>
              </a:ext>
            </a:extLst>
          </p:cNvPr>
          <p:cNvSpPr/>
          <p:nvPr/>
        </p:nvSpPr>
        <p:spPr>
          <a:xfrm>
            <a:off x="3948336" y="1466426"/>
            <a:ext cx="5657302" cy="5644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Alarmadd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로 </a:t>
            </a:r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넘어감과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동시에 </a:t>
            </a:r>
            <a:r>
              <a:rPr lang="en-US" altLang="ko-KR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ListViewItem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생성</a:t>
            </a:r>
            <a:endParaRPr lang="en-US" altLang="ko-KR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1E3301-64B3-44B3-93B0-12C3A6514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61055" y="1968208"/>
            <a:ext cx="2522219" cy="3897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55277C-6D9F-4E0F-92B9-A1261FFE52F6}"/>
              </a:ext>
            </a:extLst>
          </p:cNvPr>
          <p:cNvSpPr txBox="1"/>
          <p:nvPr/>
        </p:nvSpPr>
        <p:spPr>
          <a:xfrm>
            <a:off x="1362721" y="5865606"/>
            <a:ext cx="2329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mic Sans MS" panose="030F0702030302020204" pitchFamily="66" charset="0"/>
              </a:rPr>
              <a:t>Activity_main.xml</a:t>
            </a:r>
            <a:endParaRPr lang="ko-KR" altLang="en-US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B1700E0-E0D6-4597-AD8E-B709838F4B25}"/>
              </a:ext>
            </a:extLst>
          </p:cNvPr>
          <p:cNvSpPr/>
          <p:nvPr/>
        </p:nvSpPr>
        <p:spPr>
          <a:xfrm>
            <a:off x="3948336" y="5751381"/>
            <a:ext cx="5657302" cy="5644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AlarmService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는 </a:t>
            </a:r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알람화면을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띄어준다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D68785B-23C3-470E-AAB7-1165310F9E36}"/>
              </a:ext>
            </a:extLst>
          </p:cNvPr>
          <p:cNvSpPr/>
          <p:nvPr/>
        </p:nvSpPr>
        <p:spPr>
          <a:xfrm>
            <a:off x="3948336" y="2323417"/>
            <a:ext cx="5657302" cy="5644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Add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로 넘어가서 설정 값을 받은 뒤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DB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에 넣어준다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9CA3CE5-B994-436D-B509-B36CB295882B}"/>
              </a:ext>
            </a:extLst>
          </p:cNvPr>
          <p:cNvSpPr/>
          <p:nvPr/>
        </p:nvSpPr>
        <p:spPr>
          <a:xfrm>
            <a:off x="3948336" y="3180408"/>
            <a:ext cx="5657302" cy="5644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Add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가 </a:t>
            </a:r>
            <a:r>
              <a:rPr lang="en-US" altLang="ko-KR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DB</a:t>
            </a:r>
            <a:r>
              <a:rPr lang="ko-KR" altLang="en-US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로 설정 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값을 넘겨준다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842100-AF7E-434E-9A6F-78EE079C2742}"/>
              </a:ext>
            </a:extLst>
          </p:cNvPr>
          <p:cNvSpPr/>
          <p:nvPr/>
        </p:nvSpPr>
        <p:spPr>
          <a:xfrm>
            <a:off x="3948336" y="4037399"/>
            <a:ext cx="5657302" cy="5644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AlarmReceiver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가 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DB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의 정보를 비교한다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348D8E3-F475-4951-BD82-91E5BB6A0A58}"/>
              </a:ext>
            </a:extLst>
          </p:cNvPr>
          <p:cNvSpPr/>
          <p:nvPr/>
        </p:nvSpPr>
        <p:spPr>
          <a:xfrm>
            <a:off x="3948336" y="4894390"/>
            <a:ext cx="5657302" cy="564497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조건 만족 시 </a:t>
            </a:r>
            <a:r>
              <a:rPr lang="en-US" altLang="ko-KR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AlarmService</a:t>
            </a:r>
            <a:r>
              <a:rPr lang="ko-KR" altLang="en-US" dirty="0">
                <a:latin typeface="HY엽서L" panose="02030600000101010101" pitchFamily="18" charset="-127"/>
                <a:ea typeface="HY엽서L" panose="02030600000101010101" pitchFamily="18" charset="-127"/>
              </a:rPr>
              <a:t>로 이동</a:t>
            </a: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A073701A-58BD-4090-BCE4-EAE6F05BBE4C}"/>
              </a:ext>
            </a:extLst>
          </p:cNvPr>
          <p:cNvSpPr/>
          <p:nvPr/>
        </p:nvSpPr>
        <p:spPr>
          <a:xfrm rot="15300000">
            <a:off x="-171066" y="-16162"/>
            <a:ext cx="2134118" cy="1839756"/>
          </a:xfrm>
          <a:prstGeom prst="hexagon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BDECAF-CC48-455F-9517-97B49A12CFED}"/>
              </a:ext>
            </a:extLst>
          </p:cNvPr>
          <p:cNvSpPr/>
          <p:nvPr/>
        </p:nvSpPr>
        <p:spPr>
          <a:xfrm>
            <a:off x="256031" y="171950"/>
            <a:ext cx="154498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prstClr val="white"/>
                </a:solidFill>
                <a:latin typeface="Noto Sans Korean Bold" pitchFamily="34" charset="-127"/>
                <a:ea typeface="Noto Sans Korean Bold" pitchFamily="34" charset="-127"/>
              </a:rPr>
              <a:t>#2.</a:t>
            </a:r>
          </a:p>
          <a:p>
            <a:r>
              <a:rPr lang="ko-KR" altLang="en-US" sz="2400" dirty="0">
                <a:solidFill>
                  <a:prstClr val="white"/>
                </a:solidFill>
                <a:latin typeface="Noto Sans Korean Bold" pitchFamily="34" charset="-127"/>
                <a:ea typeface="Noto Sans Korean Bold" pitchFamily="34" charset="-127"/>
              </a:rPr>
              <a:t>클래스</a:t>
            </a:r>
            <a:endParaRPr lang="en-US" altLang="ko-KR" sz="2400" dirty="0">
              <a:solidFill>
                <a:prstClr val="white"/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r>
              <a:rPr lang="ko-KR" altLang="en-US" sz="2400" dirty="0">
                <a:solidFill>
                  <a:prstClr val="white"/>
                </a:solidFill>
                <a:latin typeface="Noto Sans Korean Bold" pitchFamily="34" charset="-127"/>
                <a:ea typeface="Noto Sans Korean Bold" pitchFamily="34" charset="-127"/>
              </a:rPr>
              <a:t>동작 설명</a:t>
            </a:r>
            <a:endParaRPr lang="en-US" altLang="ko-KR" sz="2400" dirty="0">
              <a:solidFill>
                <a:prstClr val="white"/>
              </a:solidFill>
              <a:latin typeface="Noto Sans Korean Bold" pitchFamily="34" charset="-127"/>
              <a:ea typeface="Noto Sans Korean Bold" pitchFamily="34" charset="-127"/>
            </a:endParaRPr>
          </a:p>
          <a:p>
            <a:r>
              <a:rPr lang="ko-KR" altLang="en-US" sz="3200" spc="-150" dirty="0">
                <a:solidFill>
                  <a:schemeClr val="bg1"/>
                </a:solidFill>
              </a:rPr>
              <a:t> </a:t>
            </a:r>
            <a:endParaRPr lang="en-US" altLang="ko-KR" sz="3200" spc="-150" dirty="0">
              <a:solidFill>
                <a:schemeClr val="bg1"/>
              </a:solidFill>
            </a:endParaRPr>
          </a:p>
          <a:p>
            <a:endParaRPr lang="ko-KR" altLang="en-US" sz="3200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종이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106</Words>
  <Application>Microsoft Office PowerPoint</Application>
  <PresentationFormat>A4 용지(210x297mm)</PresentationFormat>
  <Paragraphs>42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HY엽서L</vt:lpstr>
      <vt:lpstr>Noto Sans Korean Black</vt:lpstr>
      <vt:lpstr>Noto Sans Korean Bold</vt:lpstr>
      <vt:lpstr>Noto Sans Korean Medium</vt:lpstr>
      <vt:lpstr>맑은 고딕</vt:lpstr>
      <vt:lpstr>Arial</vt:lpstr>
      <vt:lpstr>Comic Sans MS</vt:lpstr>
      <vt:lpstr>Mistral</vt:lpstr>
      <vt:lpstr>Tempus Sans ITC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kjw</cp:lastModifiedBy>
  <cp:revision>73</cp:revision>
  <dcterms:created xsi:type="dcterms:W3CDTF">2014-08-30T22:01:36Z</dcterms:created>
  <dcterms:modified xsi:type="dcterms:W3CDTF">2018-10-01T00:36:49Z</dcterms:modified>
</cp:coreProperties>
</file>